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2"/>
  </p:notesMasterIdLst>
  <p:sldIdLst>
    <p:sldId id="300" r:id="rId3"/>
    <p:sldId id="302" r:id="rId4"/>
    <p:sldId id="301" r:id="rId5"/>
    <p:sldId id="257" r:id="rId6"/>
    <p:sldId id="290" r:id="rId7"/>
    <p:sldId id="303" r:id="rId8"/>
    <p:sldId id="304" r:id="rId9"/>
    <p:sldId id="26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4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4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1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3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4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18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76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9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91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7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590800"/>
            <a:ext cx="8686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eaLnBrk="1" hangingPunct="1"/>
            <a:r>
              <a:rPr lang="en-US" sz="3200" b="1" dirty="0">
                <a:solidFill>
                  <a:srgbClr val="0000FF"/>
                </a:solidFill>
              </a:rPr>
              <a:t>CHÀO MỪNG QUÝ THẦY CÔ DỰ GIỜ, THĂM LỚP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4724400"/>
            <a:ext cx="29000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MÔN: TIN HỌC </a:t>
            </a:r>
          </a:p>
          <a:p>
            <a:pPr algn="ctr"/>
            <a:r>
              <a:rPr lang="en-US" sz="2800" b="1" dirty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940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6248400" cy="21698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127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600" b="1">
                <a:solidFill>
                  <a:srgbClr val="3366CC"/>
                </a:solidFill>
                <a:latin typeface=".VnTime" pitchFamily="34" charset="0"/>
              </a:defRPr>
            </a:lvl1pPr>
            <a:lvl2pPr marL="742950" indent="-285750">
              <a:defRPr sz="2600" b="1">
                <a:solidFill>
                  <a:srgbClr val="3366CC"/>
                </a:solidFill>
                <a:latin typeface=".VnTime" pitchFamily="34" charset="0"/>
              </a:defRPr>
            </a:lvl2pPr>
            <a:lvl3pPr marL="11430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3pPr>
            <a:lvl4pPr marL="16002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4pPr>
            <a:lvl5pPr marL="20574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0" kern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Khởi</a:t>
            </a:r>
            <a:r>
              <a:rPr lang="en-US" altLang="en-US" sz="5400" b="0" kern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động đầu giờ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0" kern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Trò chơi: Truyền điện</a:t>
            </a:r>
            <a:endParaRPr lang="en-US" altLang="en-US" sz="5400" b="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205664"/>
            <a:ext cx="37338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endParaRPr lang="en-US" sz="2800" b="1"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2400" y="660856"/>
            <a:ext cx="8686800" cy="1487507"/>
            <a:chOff x="152400" y="152400"/>
            <a:chExt cx="8686800" cy="1487507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685800"/>
              <a:ext cx="861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Trong thẻ …………… chọn…….. để cắt phần văn bản, hoặc nhấn phím ……….. để xóa phần văn bản.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152400"/>
              <a:ext cx="4924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Xóa, cắt một phần văn bản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2133603"/>
            <a:ext cx="8839200" cy="2269737"/>
            <a:chOff x="76200" y="2514601"/>
            <a:chExt cx="8839200" cy="1368395"/>
          </a:xfrm>
        </p:grpSpPr>
        <p:sp>
          <p:nvSpPr>
            <p:cNvPr id="10" name="TextBox 9"/>
            <p:cNvSpPr txBox="1"/>
            <p:nvPr/>
          </p:nvSpPr>
          <p:spPr>
            <a:xfrm>
              <a:off x="76200" y="2514601"/>
              <a:ext cx="8839200" cy="57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Sao chép và dán một phần văn bản vào vị trí khác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3048000"/>
              <a:ext cx="8839200" cy="83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Trên thẻ …………… chọn ………….</a:t>
              </a:r>
            </a:p>
            <a:p>
              <a:r>
                <a:rPr lang="en-US" sz="2800" dirty="0" smtClean="0"/>
                <a:t>- Đưa con trỏ tới vị trí cần dán phần văn bản rồi chọn Paste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4508718"/>
            <a:ext cx="8991600" cy="1918395"/>
            <a:chOff x="152400" y="3975318"/>
            <a:chExt cx="8229600" cy="1918395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3975318"/>
              <a:ext cx="5689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Di chuyển vị trí một phần văn bản</a:t>
              </a:r>
              <a:endParaRPr lang="en-US" sz="2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4508718"/>
              <a:ext cx="8077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Chọn phần văn bản cần di chuyển.</a:t>
              </a:r>
            </a:p>
            <a:p>
              <a:r>
                <a:rPr lang="en-US" sz="2800" dirty="0" smtClean="0"/>
                <a:t>- ………………….. để di chuyển phần văn bản đã chọn tới vị trí mới.</a:t>
              </a:r>
              <a:endParaRPr lang="en-US" sz="28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33600" y="114300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114300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160020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97180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29718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410200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 thả chuột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513618" cy="2362200"/>
          </a:xfrm>
        </p:spPr>
        <p:txBody>
          <a:bodyPr>
            <a:norm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XỬ LÍ MỘT PHẦN VĂN BẢN, HÌNH VÀ TRANH ẢNH (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447800"/>
            <a:ext cx="51330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THỰC HÀNH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96420"/>
            <a:ext cx="70478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Yêu cầu 1: Thực hành cá nhân rồi chia sẻ trong nhóm máy (Thời gian 5 phút)</a:t>
            </a:r>
            <a:endParaRPr lang="en-U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505200"/>
            <a:ext cx="70478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Yêu cầu 2: Thực hành cá nhân rồi chia sẻ trước lớp (Thời gian 15 phút)</a:t>
            </a:r>
            <a:endParaRPr lang="en-U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2853" y="1676400"/>
            <a:ext cx="6865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ỨNG DỤNG, MỞ RỘNG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667000"/>
            <a:ext cx="70478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Yêu cầu 1: Thực hành cá nhân rồi chia sẻ trước lớp (Thời gian 10 phút)</a:t>
            </a:r>
            <a:endParaRPr lang="en-U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914400"/>
            <a:ext cx="8855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205664"/>
            <a:ext cx="37338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457200"/>
            <a:ext cx="1871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laque 19"/>
          <p:cNvSpPr>
            <a:spLocks noChangeArrowheads="1"/>
          </p:cNvSpPr>
          <p:nvPr/>
        </p:nvSpPr>
        <p:spPr bwMode="auto">
          <a:xfrm>
            <a:off x="651164" y="1443664"/>
            <a:ext cx="8035636" cy="2767013"/>
          </a:xfrm>
          <a:prstGeom prst="plaque">
            <a:avLst>
              <a:gd name="adj" fmla="val 16667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Về nhà em xem lại nội dung bài học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Em </a:t>
            </a:r>
            <a:r>
              <a:rPr lang="en-US" altLang="en-US" sz="3200" smtClean="0">
                <a:solidFill>
                  <a:srgbClr val="0000FF"/>
                </a:solidFill>
                <a:cs typeface="Times New Roman" panose="02020603050405020304" pitchFamily="18" charset="0"/>
              </a:rPr>
              <a:t>hãy thực hành xử lí văn bản, hình và tranh ảnh 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cho bố mẹ, ông bà cùng xem nhé.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-304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745" y="3505200"/>
            <a:ext cx="5546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CHÀO QUÝ THẦY CÔ</a:t>
            </a:r>
            <a:endParaRPr lang="en-US" sz="5400" b="1" cap="all" spc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2617</TotalTime>
  <Words>245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Civic</vt:lpstr>
      <vt:lpstr>Theme15</vt:lpstr>
      <vt:lpstr>PowerPoint Presentation</vt:lpstr>
      <vt:lpstr>PowerPoint Presentation</vt:lpstr>
      <vt:lpstr>PowerPoint Presentation</vt:lpstr>
      <vt:lpstr>Tin học Bài 5: XỬ LÍ MỘT PHẦN VĂN BẢN, HÌNH VÀ TRANH ẢNH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NhuLam</cp:lastModifiedBy>
  <cp:revision>207</cp:revision>
  <dcterms:created xsi:type="dcterms:W3CDTF">2014-10-11T13:38:36Z</dcterms:created>
  <dcterms:modified xsi:type="dcterms:W3CDTF">2023-02-08T02:39:55Z</dcterms:modified>
</cp:coreProperties>
</file>